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C654-82F9-4619-A8E5-BDBA97F03A32}" type="datetimeFigureOut">
              <a:rPr lang="es-ES" smtClean="0"/>
              <a:t>09/07/2013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DB47A-309A-4141-A85F-5DB7BE43769A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C654-82F9-4619-A8E5-BDBA97F03A32}" type="datetimeFigureOut">
              <a:rPr lang="es-ES" smtClean="0"/>
              <a:t>09/07/2013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DB47A-309A-4141-A85F-5DB7BE43769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C654-82F9-4619-A8E5-BDBA97F03A32}" type="datetimeFigureOut">
              <a:rPr lang="es-ES" smtClean="0"/>
              <a:t>09/07/2013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DB47A-309A-4141-A85F-5DB7BE43769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C654-82F9-4619-A8E5-BDBA97F03A32}" type="datetimeFigureOut">
              <a:rPr lang="es-ES" smtClean="0"/>
              <a:t>09/07/2013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DB47A-309A-4141-A85F-5DB7BE43769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C654-82F9-4619-A8E5-BDBA97F03A32}" type="datetimeFigureOut">
              <a:rPr lang="es-ES" smtClean="0"/>
              <a:t>09/07/2013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DB47A-309A-4141-A85F-5DB7BE43769A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C654-82F9-4619-A8E5-BDBA97F03A32}" type="datetimeFigureOut">
              <a:rPr lang="es-ES" smtClean="0"/>
              <a:t>09/07/2013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DB47A-309A-4141-A85F-5DB7BE43769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C654-82F9-4619-A8E5-BDBA97F03A32}" type="datetimeFigureOut">
              <a:rPr lang="es-ES" smtClean="0"/>
              <a:t>09/07/2013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DB47A-309A-4141-A85F-5DB7BE43769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C654-82F9-4619-A8E5-BDBA97F03A32}" type="datetimeFigureOut">
              <a:rPr lang="es-ES" smtClean="0"/>
              <a:t>09/07/2013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DB47A-309A-4141-A85F-5DB7BE43769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C654-82F9-4619-A8E5-BDBA97F03A32}" type="datetimeFigureOut">
              <a:rPr lang="es-ES" smtClean="0"/>
              <a:t>09/07/2013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DB47A-309A-4141-A85F-5DB7BE43769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C654-82F9-4619-A8E5-BDBA97F03A32}" type="datetimeFigureOut">
              <a:rPr lang="es-ES" smtClean="0"/>
              <a:t>09/07/2013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DB47A-309A-4141-A85F-5DB7BE43769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C654-82F9-4619-A8E5-BDBA97F03A32}" type="datetimeFigureOut">
              <a:rPr lang="es-ES" smtClean="0"/>
              <a:t>09/07/2013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83DB47A-309A-4141-A85F-5DB7BE43769A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836C654-82F9-4619-A8E5-BDBA97F03A32}" type="datetimeFigureOut">
              <a:rPr lang="es-ES" smtClean="0"/>
              <a:t>09/07/2013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83DB47A-309A-4141-A85F-5DB7BE43769A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MEDIOS DE TRANSPORTE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457200" y="1714487"/>
            <a:ext cx="3186106" cy="500067"/>
          </a:xfrm>
        </p:spPr>
        <p:txBody>
          <a:bodyPr/>
          <a:lstStyle/>
          <a:p>
            <a:pPr algn="ctr"/>
            <a:r>
              <a:rPr lang="es-ES" dirty="0" smtClean="0"/>
              <a:t>AEREOS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half" idx="3"/>
          </p:nvPr>
        </p:nvSpPr>
        <p:spPr>
          <a:xfrm>
            <a:off x="3857621" y="1785925"/>
            <a:ext cx="1857387" cy="388949"/>
          </a:xfrm>
        </p:spPr>
        <p:txBody>
          <a:bodyPr/>
          <a:lstStyle/>
          <a:p>
            <a:r>
              <a:rPr lang="es-ES" dirty="0" smtClean="0"/>
              <a:t>ACUATICOS</a:t>
            </a:r>
          </a:p>
        </p:txBody>
      </p:sp>
      <p:pic>
        <p:nvPicPr>
          <p:cNvPr id="1026" name="Picture 2" descr="C:\Documents and Settings\USUARIO\Configuración local\Archivos temporales de Internet\Content.IE5\WNABI1YT\MC900441707[1].png">
            <a:hlinkClick r:id="rId2" action="ppaction://hlinksldjump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14348" y="2714620"/>
            <a:ext cx="2714644" cy="2428892"/>
          </a:xfrm>
          <a:prstGeom prst="rect">
            <a:avLst/>
          </a:prstGeom>
          <a:noFill/>
        </p:spPr>
      </p:pic>
      <p:pic>
        <p:nvPicPr>
          <p:cNvPr id="1028" name="Picture 4" descr="C:\Documents and Settings\USUARIO\Configuración local\Archivos temporales de Internet\Content.IE5\WNABI1YT\MC900325748[1].wmf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6429388" y="2500306"/>
            <a:ext cx="1825142" cy="2276816"/>
          </a:xfrm>
          <a:prstGeom prst="rect">
            <a:avLst/>
          </a:prstGeom>
          <a:noFill/>
        </p:spPr>
      </p:pic>
      <p:pic>
        <p:nvPicPr>
          <p:cNvPr id="1027" name="Picture 3" descr="C:\Documents and Settings\USUARIO\Configuración local\Archivos temporales de Internet\Content.IE5\EVYT2LEN\MC900014417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71934" y="2500306"/>
            <a:ext cx="1500198" cy="2035229"/>
          </a:xfrm>
          <a:prstGeom prst="rect">
            <a:avLst/>
          </a:prstGeom>
          <a:noFill/>
        </p:spPr>
      </p:pic>
      <p:sp>
        <p:nvSpPr>
          <p:cNvPr id="11" name="10 Rectángulo"/>
          <p:cNvSpPr/>
          <p:nvPr/>
        </p:nvSpPr>
        <p:spPr>
          <a:xfrm>
            <a:off x="6357950" y="1785926"/>
            <a:ext cx="22145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s-ES" sz="2400" b="1" dirty="0">
                <a:solidFill>
                  <a:schemeClr val="tx2"/>
                </a:solidFill>
              </a:rPr>
              <a:t>TERRESTRES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MEDIOS DE TRANSPORTE AEREOS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hlinkClick r:id="rId2" action="ppaction://hlinksldjump"/>
              </a:rPr>
              <a:t>AVION</a:t>
            </a:r>
            <a:endParaRPr lang="es-ES" dirty="0" smtClean="0"/>
          </a:p>
          <a:p>
            <a:r>
              <a:rPr lang="es-ES" dirty="0" smtClean="0"/>
              <a:t>AVIONETA</a:t>
            </a:r>
          </a:p>
          <a:p>
            <a:r>
              <a:rPr lang="es-ES" dirty="0" smtClean="0"/>
              <a:t>HELICOPTERO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MEDIOS DE TRASNPORTES AEROS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 AVION:</a:t>
            </a:r>
          </a:p>
        </p:txBody>
      </p:sp>
      <p:pic>
        <p:nvPicPr>
          <p:cNvPr id="2050" name="Picture 2" descr="C:\Documents and Settings\USUARIO\Configuración local\Archivos temporales de Internet\Content.IE5\EVYT2LEN\MC900440389[1].pn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 bwMode="auto">
          <a:xfrm>
            <a:off x="1105694" y="3066256"/>
            <a:ext cx="2743200" cy="2743200"/>
          </a:xfrm>
          <a:prstGeom prst="rect">
            <a:avLst/>
          </a:prstGeom>
          <a:noFill/>
        </p:spPr>
      </p:pic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dirty="0" smtClean="0"/>
              <a:t>El avión es un medio de transporte </a:t>
            </a:r>
            <a:endParaRPr lang="es-ES" dirty="0"/>
          </a:p>
        </p:txBody>
      </p:sp>
      <p:sp>
        <p:nvSpPr>
          <p:cNvPr id="9" name="8 Botón de acción: Comienzo">
            <a:hlinkClick r:id="" action="ppaction://hlinkshowjump?jump=firstslide" highlightClick="1"/>
          </p:cNvPr>
          <p:cNvSpPr/>
          <p:nvPr/>
        </p:nvSpPr>
        <p:spPr>
          <a:xfrm>
            <a:off x="142844" y="5929330"/>
            <a:ext cx="1143008" cy="78581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Botón de acción: Final">
            <a:hlinkClick r:id="" action="ppaction://hlinkshowjump?jump=lastslide" highlightClick="1"/>
          </p:cNvPr>
          <p:cNvSpPr/>
          <p:nvPr/>
        </p:nvSpPr>
        <p:spPr>
          <a:xfrm>
            <a:off x="1219405" y="5936660"/>
            <a:ext cx="1214446" cy="785794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Botón de acción: Hacia atrás o Anterior">
            <a:hlinkClick r:id="" action="ppaction://hlinkshowjump?jump=previousslide" highlightClick="1"/>
          </p:cNvPr>
          <p:cNvSpPr/>
          <p:nvPr/>
        </p:nvSpPr>
        <p:spPr>
          <a:xfrm>
            <a:off x="2643174" y="5929330"/>
            <a:ext cx="1214446" cy="78581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3929058" y="5929330"/>
            <a:ext cx="1214446" cy="78581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Botón de acción: Inicio">
            <a:hlinkClick r:id="" action="ppaction://hlinkshowjump?jump=firstslide" highlightClick="1"/>
          </p:cNvPr>
          <p:cNvSpPr/>
          <p:nvPr/>
        </p:nvSpPr>
        <p:spPr>
          <a:xfrm>
            <a:off x="5214942" y="5929330"/>
            <a:ext cx="1214446" cy="7858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QUE SON LOS MEDIOS DE TRANSPORTES AEREOS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Los medios de transportes aéreos son</a:t>
            </a:r>
          </a:p>
          <a:p>
            <a:endParaRPr lang="es-ES" dirty="0"/>
          </a:p>
        </p:txBody>
      </p:sp>
      <p:sp>
        <p:nvSpPr>
          <p:cNvPr id="5" name="4 Botón de acción: Volver">
            <a:hlinkClick r:id="" action="ppaction://hlinkshowjump?jump=lastslideviewed" highlightClick="1"/>
          </p:cNvPr>
          <p:cNvSpPr/>
          <p:nvPr/>
        </p:nvSpPr>
        <p:spPr>
          <a:xfrm>
            <a:off x="3428992" y="5214950"/>
            <a:ext cx="1643074" cy="1357322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</TotalTime>
  <Words>40</Words>
  <Application>Microsoft Office PowerPoint</Application>
  <PresentationFormat>Presentación en pantalla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Flujo</vt:lpstr>
      <vt:lpstr>MEDIOS DE TRANSPORTE</vt:lpstr>
      <vt:lpstr>MEDIOS DE TRANSPORTE AEREOS</vt:lpstr>
      <vt:lpstr>MEDIOS DE TRASNPORTES AEROS</vt:lpstr>
      <vt:lpstr>QUE SON LOS MEDIOS DE TRANSPORTES AEREOS</vt:lpstr>
    </vt:vector>
  </TitlesOfParts>
  <Company>Secretaria de Educacion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MEDIOS DE TRANSPORTE</dc:title>
  <dc:creator>USUARIO</dc:creator>
  <cp:lastModifiedBy>Laura</cp:lastModifiedBy>
  <cp:revision>5</cp:revision>
  <dcterms:created xsi:type="dcterms:W3CDTF">2013-06-03T12:54:03Z</dcterms:created>
  <dcterms:modified xsi:type="dcterms:W3CDTF">2013-07-09T19:54:06Z</dcterms:modified>
</cp:coreProperties>
</file>